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09" autoAdjust="0"/>
  </p:normalViewPr>
  <p:slideViewPr>
    <p:cSldViewPr snapToGrid="0">
      <p:cViewPr varScale="1">
        <p:scale>
          <a:sx n="89" d="100"/>
          <a:sy n="89" d="100"/>
        </p:scale>
        <p:origin x="1080" y="90"/>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2016/4/28</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a:t>
            </a:r>
            <a:r>
              <a:rPr lang="zh-CN" altLang="en-US" dirty="0" smtClean="0"/>
              <a:t>有图有真相，</a:t>
            </a:r>
            <a:r>
              <a:rPr lang="zh-CN" altLang="en-US" dirty="0" smtClean="0"/>
              <a:t>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2016/4/28</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45</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2016/4/28</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2016/4/28</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7.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7990719" cy="507831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a:t>
            </a:r>
          </a:p>
          <a:p>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endParaRPr lang="en-US" altLang="zh-CN" dirty="0" smtClean="0"/>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a:t>源刊</a:t>
            </a:r>
            <a:r>
              <a:rPr lang="en-US" altLang="zh-CN" dirty="0" smtClean="0"/>
              <a:t>)</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 with minor </a:t>
            </a:r>
            <a:r>
              <a:rPr lang="en-US" altLang="zh-CN" dirty="0" smtClean="0"/>
              <a:t>revision,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2016/4/28</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TotalTime>
  <Pages>0</Pages>
  <Words>2925</Words>
  <Characters>0</Characters>
  <Application>Microsoft Office PowerPoint</Application>
  <DocSecurity>0</DocSecurity>
  <PresentationFormat>全屏显示(4:3)</PresentationFormat>
  <Lines>0</Lines>
  <Paragraphs>573</Paragraphs>
  <Slides>47</Slides>
  <Notes>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SimSun</vt:lpstr>
      <vt:lpstr>SimSun</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90</cp:revision>
  <dcterms:created xsi:type="dcterms:W3CDTF">2014-08-08T13:32:00Z</dcterms:created>
  <dcterms:modified xsi:type="dcterms:W3CDTF">2016-04-28T07:34:04Z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